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117D2-BFF8-4D0A-9817-66189CC5A9BD}" v="44" dt="2025-01-06T23:09:29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C01D2-6731-220C-CD01-A0FFCF9E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A4A1FE-E977-3ACD-929C-3A89E9155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A1459-C785-C10C-6373-C0FA25DC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9BA8FE-9011-BA06-CC1C-29BC4758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81CE1D-2C31-D225-90AE-C20F134B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50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3EAC9-C283-1843-FB5F-EC39F6AD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D9F30B-E2C3-3D34-83F6-D3903620D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1B16A0-EA64-FAC2-A31B-7E4B197B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FF2C14-BC40-34D0-661E-7695454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632C4C-0BA7-1239-450D-090A2255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2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7D98C6-5A28-AB55-EBF1-3ED572622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C0B9B4-C353-27D0-19A6-0C14275A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FAC17-2DFB-9898-8323-6CA921DB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CDDDD-6EAA-AC0E-38F5-2E55DF44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55835-AE4C-FFBC-8232-FD601AD4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4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435A0-2C41-8BCC-C47D-33D535A7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10940-A817-E48D-E996-5058C3E72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6EB6B-3106-9AE4-0EA7-3DC7AFBF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49A69-0D16-8E3B-4256-165B100E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85AC0-FEB8-FAF2-53B2-0CE084C2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99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C3CA3-095D-2E01-4FBC-8C2CC94D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E8A4D-7969-2224-F7B6-4386BFA5D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6278F-1CC3-2E53-A7BC-ACDB1970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FBCC7-B740-C4CE-9489-AE111DB0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803AAE-8B69-B5DE-E213-01377316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F8E6D-E42D-8F98-827E-7235FD45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080B06-0C61-9D23-F47D-3CBB203A6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75DE96-B3B3-E476-8E88-C16536290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EC94F6-7C26-74B8-C87E-EB5B3F53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3403F5-36B9-EC1D-E8E4-116DA2C7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2370EA-1F65-18A3-1396-191BC175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7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D6D67-88C7-5E3A-5DD6-9E19AECC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DE91D-E28E-3C0C-ECBE-099FC364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AD19AE-CB19-4732-B40C-BFD204AAF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CBF1D2-8CE0-FF24-EDAA-78B2F92D9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8C477A-05C2-57F7-05AA-B429A9E2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1E3D85-8BC7-2764-61F6-E9A14C73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167AA75-C308-F1B6-5E0B-F1FCF70C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0FCD5C-714B-F133-A245-5447608B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099B3-1A42-31DC-0FBA-36F92684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04A58D-567E-BF1B-7B5F-B2893D47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F04D58-C033-7CF6-4625-9CFFEFC4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634374-5738-77BC-7868-175AA38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36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B11A1D-628A-89A7-8678-5F42162A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576086-29F5-676C-40F4-19CAD382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8C2A7E-B290-9791-E7E6-CD6C227A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2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EFFBD-114E-83DA-CEF5-9AF4D4F9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94E2A3-D199-FF26-D489-6C5DED74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15E157-9AF9-8970-CAA3-2D26BFE86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0602FF-5A7E-DB10-F5D7-FC376545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963EC-291A-BE7A-B75E-CF508055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AC60D8-26E9-D46E-A803-A9342469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4DEC5-E591-4071-151D-900E2687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9AA733-0C92-3484-F153-E9CC18921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649D3B-9C94-3BB9-3A42-70012DEDC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F7623-1C8A-4F0B-FB41-E385F67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C11359-393B-93C0-973B-36CDA673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C6D28-4ED1-457C-9695-B1BA931C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28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3308FCC-0086-CEE0-D94B-4DF0B54E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06C308-93F5-D391-78E8-4D55B594E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D4A630-5B6F-C446-929B-46F8B510E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BE263D-0772-4117-8361-488C899DB822}" type="datetimeFigureOut">
              <a:rPr lang="en-GB" smtClean="0"/>
              <a:t>06/01/2025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83D737-9257-49DB-A9D2-9833B29E8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22FCE5-40F7-D4BD-0263-A6B60B9E1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9CF811-DBD9-49A8-A9E9-C757201D8CC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2ADE592-CF5E-2C02-6EC9-B5E85120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157A-2598-5355-A1D6-06B218A2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omputadora, azul, grande, cielo&#10;&#10;Descripción generada automáticamente">
            <a:extLst>
              <a:ext uri="{FF2B5EF4-FFF2-40B4-BE49-F238E27FC236}">
                <a16:creationId xmlns:a16="http://schemas.microsoft.com/office/drawing/2014/main" id="{2137D0C7-D567-DBCB-5B3B-9116985D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D0B44-A127-F51E-2BAC-6792FF5E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0B43D2-731A-6BB2-4CEC-5F9DC85D0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FFF9-E7B7-2750-0E06-D044FE256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85A63C3-A5FD-21AE-3B24-92F774561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27F99-363B-F2C7-DA1F-C355F23D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C6B7D225-6B4F-F893-0BF6-EAF697B2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2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B3FBD-998E-AD82-CF8C-71D1FD51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2D47C38D-3FF8-8874-C7B1-A0D7D5C1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47E76-21E5-A7D2-D17A-AA5007A5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654BDFD-53D3-9CA4-2F7C-E366AB608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2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C49B-47F8-8BB6-4676-13216659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0C83554-42AA-DF98-B902-432CA7CA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98EB-7C60-EF70-DFE4-07C034A0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FFDA8A7B-AD63-C0D5-8B04-A12D3F420E3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DCED7C03-84E1-8A30-58FD-7EA04E67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EITSetup">
              <a:hlinkClick r:id="" action="ppaction://media"/>
              <a:extLst>
                <a:ext uri="{FF2B5EF4-FFF2-40B4-BE49-F238E27FC236}">
                  <a16:creationId xmlns:a16="http://schemas.microsoft.com/office/drawing/2014/main" id="{34907DC8-9F17-CE41-EFD9-933F32D83A8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810326" y="1576820"/>
              <a:ext cx="7158182" cy="402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550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066A-52F0-469A-E916-8C1E397F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9957FD35-7C46-4A6F-0E18-D0571E453B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 descr="Interfaz de usuario gráfica, Tabla&#10;&#10;Descripción generada automáticamente con confianza media">
              <a:extLst>
                <a:ext uri="{FF2B5EF4-FFF2-40B4-BE49-F238E27FC236}">
                  <a16:creationId xmlns:a16="http://schemas.microsoft.com/office/drawing/2014/main" id="{7F1EE56E-15A7-DB81-F9C9-B0A960FE0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AD29193-15E1-86C8-E44D-0381494A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704" y="4270918"/>
              <a:ext cx="1857145" cy="1031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75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5E4E-A7FA-A13C-FCA5-04FC45D2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Dibujo de ingeniería&#10;&#10;Descripción generada automáticamente">
            <a:extLst>
              <a:ext uri="{FF2B5EF4-FFF2-40B4-BE49-F238E27FC236}">
                <a16:creationId xmlns:a16="http://schemas.microsoft.com/office/drawing/2014/main" id="{6A7A1B45-E7F7-3672-90EC-8B4789C41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9AD0732-18AA-9DEE-6FE6-E44D21674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8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2758F-94BC-7F3A-A94B-3228CF9A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4DDAFD0-C6D6-B9D0-8824-4D0DB661B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8DCB-7258-191A-A34A-A9F3C092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AB0015C-3460-2DDB-DB33-E80956457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2E1AB-F16D-F152-7504-6C5A93E4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FA24032-06C5-1D9A-F203-3484AC81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018F-F55D-D4B2-FE67-4CE2FAA1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007820A-6419-9597-5ABD-473607A8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9448-FE65-13CF-F0FE-B124296A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4A0B2F9-2490-17D6-D295-B4C0F2DB6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DC69-ADE9-3128-57CC-B227327C7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F4446E7-4C62-AA94-5BA6-A3E04F55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DC35-C358-8CE9-4EDD-B818D4B3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ECE3022-E33A-3C26-885C-DF837E48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D19E4-DB92-06AE-CF4B-A6486DA9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DBEBAB3-3731-01DB-91B4-C0767B7F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8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752CD-00DF-AD5A-205D-D8801C64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F4E28C22-C596-0F56-2623-8F947DAB6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9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F41F-DE36-B69B-CABD-C9B0CB356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3087BE9-0450-7B1D-ACA0-68963807E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CE75-3D65-0901-CEDD-FCE98CFE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A9AFCFC-9F8D-7C25-3AA0-0D691252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8B8B7-E2BE-500A-12D5-C555BA1E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3648D5E-4744-B5EF-F0FB-310F4D17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99A8-56EE-1AB5-18DF-9B82155A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C6EA41C-CDE0-032E-D6D2-C426397A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67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0</Words>
  <Application>Microsoft Office PowerPoint</Application>
  <PresentationFormat>Panorámica</PresentationFormat>
  <Paragraphs>0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Database Architecture for the Quantum Data Scientist</dc:title>
  <dc:creator>Ricard Raigada</dc:creator>
  <cp:lastModifiedBy>Ricard Raigada</cp:lastModifiedBy>
  <cp:revision>2</cp:revision>
  <dcterms:created xsi:type="dcterms:W3CDTF">2025-01-06T16:47:20Z</dcterms:created>
  <dcterms:modified xsi:type="dcterms:W3CDTF">2025-01-06T23:09:33Z</dcterms:modified>
</cp:coreProperties>
</file>